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5" r:id="rId5"/>
  </p:sldMasterIdLst>
  <p:notesMasterIdLst>
    <p:notesMasterId r:id="rId9"/>
  </p:notesMasterIdLst>
  <p:handoutMasterIdLst>
    <p:handoutMasterId r:id="rId10"/>
  </p:handoutMasterIdLst>
  <p:sldIdLst>
    <p:sldId id="665" r:id="rId6"/>
    <p:sldId id="659" r:id="rId7"/>
    <p:sldId id="569" r:id="rId8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3">
          <p15:clr>
            <a:srgbClr val="A4A3A4"/>
          </p15:clr>
        </p15:guide>
        <p15:guide id="2" pos="55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kijä" initials="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7"/>
    <a:srgbClr val="00A9CE"/>
    <a:srgbClr val="000000"/>
    <a:srgbClr val="CB1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16" autoAdjust="0"/>
    <p:restoredTop sz="99412" autoAdjust="0"/>
  </p:normalViewPr>
  <p:slideViewPr>
    <p:cSldViewPr snapToGrid="0" snapToObjects="1">
      <p:cViewPr varScale="1">
        <p:scale>
          <a:sx n="183" d="100"/>
          <a:sy n="183" d="100"/>
        </p:scale>
        <p:origin x="634" y="120"/>
      </p:cViewPr>
      <p:guideLst>
        <p:guide orient="horz" pos="493"/>
        <p:guide pos="55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 snapToGrid="0" snapToObjects="1">
      <p:cViewPr>
        <p:scale>
          <a:sx n="90" d="100"/>
          <a:sy n="90" d="100"/>
        </p:scale>
        <p:origin x="-3696" y="-7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defTabSz="49495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49495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AFBB8323-59C0-41DB-85D0-A61DC78349E8}" type="datetime1">
              <a:rPr lang="fi-FI"/>
              <a:pPr>
                <a:defRPr/>
              </a:pPr>
              <a:t>9.4.2018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defTabSz="49495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49495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6CCF062-A57B-4C4E-A25B-F3DC3CF16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9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defTabSz="49495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49495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9908E31-34A0-429D-9232-1E5925581A42}" type="datetime1">
              <a:rPr lang="fi-FI"/>
              <a:pPr>
                <a:defRPr/>
              </a:pPr>
              <a:t>9.4.2018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03" tIns="47201" rIns="94403" bIns="4720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defTabSz="49495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49495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003A8B0-095B-46CD-ACE6-5F28507F5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98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27F2C-1E90-4BB1-885A-A73C533C8D2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</a:rPr>
              <a:t>Tekijä, esitys, pvm</a:t>
            </a:r>
          </a:p>
        </p:txBody>
      </p:sp>
    </p:spTree>
    <p:extLst>
      <p:ext uri="{BB962C8B-B14F-4D97-AF65-F5344CB8AC3E}">
        <p14:creationId xmlns:p14="http://schemas.microsoft.com/office/powerpoint/2010/main" val="3756044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27F2C-1E90-4BB1-885A-A73C533C8D2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</a:rPr>
              <a:t>Tekijä, esitys, pvm</a:t>
            </a:r>
          </a:p>
        </p:txBody>
      </p:sp>
    </p:spTree>
    <p:extLst>
      <p:ext uri="{BB962C8B-B14F-4D97-AF65-F5344CB8AC3E}">
        <p14:creationId xmlns:p14="http://schemas.microsoft.com/office/powerpoint/2010/main" val="1221224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27F2C-1E90-4BB1-885A-A73C533C8D2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</a:rPr>
              <a:t>Tekijä, esitys, pvm</a:t>
            </a:r>
          </a:p>
        </p:txBody>
      </p:sp>
    </p:spTree>
    <p:extLst>
      <p:ext uri="{BB962C8B-B14F-4D97-AF65-F5344CB8AC3E}">
        <p14:creationId xmlns:p14="http://schemas.microsoft.com/office/powerpoint/2010/main" val="111878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lenia_PPT_1_v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000" y="4860000"/>
            <a:ext cx="6840000" cy="79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52525" y="6120000"/>
            <a:ext cx="6838950" cy="485775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228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yhteen palsta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2001" y="1353600"/>
            <a:ext cx="8281787" cy="48960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dirty="0"/>
              <a:t>Drag </a:t>
            </a:r>
            <a:r>
              <a:rPr lang="fi-FI" noProof="0" dirty="0" err="1"/>
              <a:t>picture</a:t>
            </a:r>
            <a:r>
              <a:rPr lang="fi-FI" noProof="0" dirty="0"/>
              <a:t> to </a:t>
            </a:r>
            <a:r>
              <a:rPr lang="fi-FI" noProof="0" dirty="0" err="1"/>
              <a:t>placeholder</a:t>
            </a:r>
            <a:r>
              <a:rPr lang="fi-FI" noProof="0" dirty="0"/>
              <a:t> </a:t>
            </a:r>
            <a:r>
              <a:rPr lang="fi-FI" noProof="0" dirty="0" err="1"/>
              <a:t>or</a:t>
            </a:r>
            <a:r>
              <a:rPr lang="fi-FI" noProof="0" dirty="0"/>
              <a:t> </a:t>
            </a:r>
            <a:r>
              <a:rPr lang="fi-FI" noProof="0" dirty="0" err="1"/>
              <a:t>click</a:t>
            </a:r>
            <a:r>
              <a:rPr lang="fi-FI" noProof="0" dirty="0"/>
              <a:t> </a:t>
            </a:r>
            <a:r>
              <a:rPr lang="fi-FI" noProof="0" dirty="0" err="1"/>
              <a:t>icon</a:t>
            </a:r>
            <a:r>
              <a:rPr lang="fi-FI" noProof="0" dirty="0"/>
              <a:t> to </a:t>
            </a:r>
            <a:r>
              <a:rPr lang="fi-FI" noProof="0" dirty="0" err="1"/>
              <a:t>add</a:t>
            </a:r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EA3D-C8FB-0441-87DE-632D06A1AC54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17238-4A1A-0343-919A-49FACE605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3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lstaa, 1-rivinen otsikko toisessa pal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4875" y="1539875"/>
            <a:ext cx="4176713" cy="4895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714875" y="1539875"/>
            <a:ext cx="4178300" cy="5397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 sz="26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32000" y="1714500"/>
            <a:ext cx="3878063" cy="4536000"/>
          </a:xfrm>
        </p:spPr>
        <p:txBody>
          <a:bodyPr/>
          <a:lstStyle>
            <a:lvl1pPr marL="177800" indent="-177800">
              <a:spcBef>
                <a:spcPts val="150"/>
              </a:spcBef>
              <a:defRPr sz="1400"/>
            </a:lvl1pPr>
            <a:lvl2pPr marL="446088" indent="-176213">
              <a:spcBef>
                <a:spcPts val="150"/>
              </a:spcBef>
              <a:defRPr sz="1400"/>
            </a:lvl2pPr>
            <a:lvl3pPr marL="715963" indent="-177800">
              <a:spcBef>
                <a:spcPts val="150"/>
              </a:spcBef>
              <a:defRPr sz="1400"/>
            </a:lvl3pPr>
            <a:lvl4pPr marL="985838" indent="-177800">
              <a:spcBef>
                <a:spcPts val="150"/>
              </a:spcBef>
              <a:defRPr sz="1400"/>
            </a:lvl4pPr>
            <a:lvl5pPr marL="1254125" indent="-176213">
              <a:spcBef>
                <a:spcPts val="150"/>
              </a:spcBef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932040" y="1714500"/>
            <a:ext cx="3744416" cy="4536000"/>
          </a:xfrm>
        </p:spPr>
        <p:txBody>
          <a:bodyPr/>
          <a:lstStyle>
            <a:lvl1pPr marL="0" indent="0">
              <a:spcAft>
                <a:spcPts val="1800"/>
              </a:spcAft>
              <a:buNone/>
              <a:defRPr sz="1400">
                <a:solidFill>
                  <a:schemeClr val="bg1"/>
                </a:solidFill>
              </a:defRPr>
            </a:lvl1pPr>
            <a:lvl2pPr marL="177800" indent="-176213">
              <a:spcBef>
                <a:spcPts val="150"/>
              </a:spcBef>
              <a:buClr>
                <a:schemeClr val="accent2"/>
              </a:buClr>
              <a:buFont typeface="Wingdings" charset="2"/>
              <a:buChar char="§"/>
              <a:defRPr sz="1400"/>
            </a:lvl2pPr>
            <a:lvl3pPr marL="446088" indent="-177800">
              <a:spcBef>
                <a:spcPts val="150"/>
              </a:spcBef>
              <a:buFont typeface="Lucida Grande"/>
              <a:buChar char="∙"/>
              <a:defRPr sz="1400"/>
            </a:lvl3pPr>
            <a:lvl4pPr marL="715963" indent="-177800">
              <a:spcBef>
                <a:spcPts val="150"/>
              </a:spcBef>
              <a:defRPr sz="1400"/>
            </a:lvl4pPr>
            <a:lvl5pPr marL="985838" indent="-176213">
              <a:spcBef>
                <a:spcPts val="150"/>
              </a:spcBef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E1A8-A0C9-AF48-B2D4-19B5711DF71C}" type="datetime1">
              <a:rPr lang="en-US" smtClean="0"/>
              <a:t>4/9/2018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AAB65-229C-0A48-A376-68DC23F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9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lstaa, 2-rivinen otsikko toisessa pal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714875" y="1539875"/>
            <a:ext cx="4176713" cy="4895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714875" y="1539875"/>
            <a:ext cx="4178300" cy="82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 sz="26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32000" y="1714500"/>
            <a:ext cx="3878063" cy="4536000"/>
          </a:xfrm>
        </p:spPr>
        <p:txBody>
          <a:bodyPr/>
          <a:lstStyle>
            <a:lvl1pPr marL="177800" indent="-177800">
              <a:spcBef>
                <a:spcPts val="150"/>
              </a:spcBef>
              <a:defRPr sz="1400"/>
            </a:lvl1pPr>
            <a:lvl2pPr marL="446088" indent="-176213">
              <a:spcBef>
                <a:spcPts val="150"/>
              </a:spcBef>
              <a:defRPr sz="1400"/>
            </a:lvl2pPr>
            <a:lvl3pPr marL="715963" indent="-177800">
              <a:spcBef>
                <a:spcPts val="150"/>
              </a:spcBef>
              <a:defRPr sz="1400"/>
            </a:lvl3pPr>
            <a:lvl4pPr marL="985838" indent="-177800">
              <a:spcBef>
                <a:spcPts val="150"/>
              </a:spcBef>
              <a:defRPr sz="1400"/>
            </a:lvl4pPr>
            <a:lvl5pPr marL="1254125" indent="-176213">
              <a:spcBef>
                <a:spcPts val="150"/>
              </a:spcBef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932040" y="1714500"/>
            <a:ext cx="3744416" cy="4536000"/>
          </a:xfrm>
        </p:spPr>
        <p:txBody>
          <a:bodyPr/>
          <a:lstStyle>
            <a:lvl1pPr marL="0" indent="0">
              <a:spcAft>
                <a:spcPts val="1800"/>
              </a:spcAft>
              <a:buNone/>
              <a:defRPr sz="1400">
                <a:solidFill>
                  <a:schemeClr val="bg1"/>
                </a:solidFill>
              </a:defRPr>
            </a:lvl1pPr>
            <a:lvl2pPr marL="177800" indent="-176213">
              <a:spcBef>
                <a:spcPts val="150"/>
              </a:spcBef>
              <a:buClr>
                <a:schemeClr val="accent2"/>
              </a:buClr>
              <a:buFont typeface="Wingdings" charset="2"/>
              <a:buChar char="§"/>
              <a:defRPr sz="1400"/>
            </a:lvl2pPr>
            <a:lvl3pPr marL="446088" indent="-177800">
              <a:spcBef>
                <a:spcPts val="150"/>
              </a:spcBef>
              <a:buFont typeface="Lucida Grande"/>
              <a:buChar char="∙"/>
              <a:defRPr sz="1400"/>
            </a:lvl3pPr>
            <a:lvl4pPr marL="715963" indent="-177800">
              <a:spcBef>
                <a:spcPts val="150"/>
              </a:spcBef>
              <a:defRPr sz="1400"/>
            </a:lvl4pPr>
            <a:lvl5pPr marL="985838" indent="-176213">
              <a:spcBef>
                <a:spcPts val="150"/>
              </a:spcBef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0AD9D-8509-9C47-A320-F3B897D9BDD5}" type="datetime1">
              <a:rPr lang="en-US" smtClean="0"/>
              <a:t>4/9/2018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AAB65-229C-0A48-A376-68DC23F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23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2-rivinen otsikko toisessa pal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4875" y="1539875"/>
            <a:ext cx="4176713" cy="4895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714875" y="1539875"/>
            <a:ext cx="4178300" cy="82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 sz="26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932040" y="1714500"/>
            <a:ext cx="3744416" cy="4536000"/>
          </a:xfrm>
        </p:spPr>
        <p:txBody>
          <a:bodyPr/>
          <a:lstStyle>
            <a:lvl1pPr marL="0" indent="0">
              <a:spcAft>
                <a:spcPts val="1800"/>
              </a:spcAft>
              <a:buNone/>
              <a:defRPr sz="1400">
                <a:solidFill>
                  <a:schemeClr val="bg1"/>
                </a:solidFill>
              </a:defRPr>
            </a:lvl1pPr>
            <a:lvl2pPr marL="177800" indent="-176213">
              <a:spcBef>
                <a:spcPts val="150"/>
              </a:spcBef>
              <a:buClr>
                <a:schemeClr val="accent2"/>
              </a:buClr>
              <a:buFont typeface="Wingdings" charset="2"/>
              <a:buChar char="§"/>
              <a:defRPr sz="1400"/>
            </a:lvl2pPr>
            <a:lvl3pPr marL="446088" indent="-177800">
              <a:spcBef>
                <a:spcPts val="150"/>
              </a:spcBef>
              <a:buFont typeface="Lucida Grande"/>
              <a:buChar char="∙"/>
              <a:defRPr sz="1400"/>
            </a:lvl3pPr>
            <a:lvl4pPr marL="715963" indent="-177800">
              <a:spcBef>
                <a:spcPts val="150"/>
              </a:spcBef>
              <a:defRPr sz="1400"/>
            </a:lvl4pPr>
            <a:lvl5pPr marL="985838" indent="-176213">
              <a:spcBef>
                <a:spcPts val="150"/>
              </a:spcBef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32000" y="1539874"/>
            <a:ext cx="3887972" cy="4877457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B626B-AFBF-B048-B581-552F61786AEB}" type="datetime1">
              <a:rPr lang="en-US" smtClean="0"/>
              <a:t>4/9/2018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DF37C-81D9-2741-AAA1-F2CC48D2B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2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ä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00563" y="1539875"/>
            <a:ext cx="4391025" cy="4895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32000" y="1714500"/>
            <a:ext cx="3878063" cy="4536000"/>
          </a:xfrm>
        </p:spPr>
        <p:txBody>
          <a:bodyPr/>
          <a:lstStyle>
            <a:lvl1pPr marL="177800" indent="-177800">
              <a:defRPr sz="1400"/>
            </a:lvl1pPr>
            <a:lvl2pPr marL="446088" indent="-176213">
              <a:defRPr sz="1400"/>
            </a:lvl2pPr>
            <a:lvl3pPr marL="715963" indent="-177800">
              <a:defRPr sz="1400"/>
            </a:lvl3pPr>
            <a:lvl4pPr marL="985838" indent="-177800">
              <a:defRPr sz="1400"/>
            </a:lvl4pPr>
            <a:lvl5pPr marL="1254125" indent="-176213"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4"/>
          </p:nvPr>
        </p:nvSpPr>
        <p:spPr>
          <a:xfrm>
            <a:off x="4665662" y="1726125"/>
            <a:ext cx="4056063" cy="452437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Click icon to add chart</a:t>
            </a:r>
            <a:endParaRPr lang="en-US" noProof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D39A-636B-B148-BB66-1546DDFEFADC}" type="datetime1">
              <a:rPr lang="en-US" smtClean="0"/>
              <a:t>4/9/2018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6ED7D-F32C-D245-B48D-1266FB5F9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34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ä ja 2 taulu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00563" y="1539875"/>
            <a:ext cx="4391025" cy="4895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32000" y="1714500"/>
            <a:ext cx="3878063" cy="4536000"/>
          </a:xfrm>
        </p:spPr>
        <p:txBody>
          <a:bodyPr/>
          <a:lstStyle>
            <a:lvl1pPr marL="177800" indent="-177800">
              <a:defRPr sz="1400"/>
            </a:lvl1pPr>
            <a:lvl2pPr marL="446088" indent="-176213">
              <a:defRPr sz="1400"/>
            </a:lvl2pPr>
            <a:lvl3pPr marL="715963" indent="-177800">
              <a:defRPr sz="1400"/>
            </a:lvl3pPr>
            <a:lvl4pPr marL="985838" indent="-177800">
              <a:defRPr sz="1400"/>
            </a:lvl4pPr>
            <a:lvl5pPr marL="1254125" indent="-176213"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4"/>
          </p:nvPr>
        </p:nvSpPr>
        <p:spPr>
          <a:xfrm>
            <a:off x="4665662" y="1726124"/>
            <a:ext cx="4056063" cy="216000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Click icon to add chart</a:t>
            </a:r>
            <a:endParaRPr lang="en-US" noProof="0"/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665662" y="4077072"/>
            <a:ext cx="4056063" cy="216000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Click icon to add chart</a:t>
            </a:r>
            <a:endParaRPr lang="en-US" noProof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25FCF-986D-4C4B-9CD1-3837CD54DCFF}" type="datetime1">
              <a:rPr lang="en-US" smtClean="0"/>
              <a:t>4/9/2018</a:t>
            </a:fld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D8A2-BD07-7B41-B276-257F1485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38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alstan taulukko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2413" y="1539875"/>
            <a:ext cx="8639175" cy="4895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79B53-BB50-4240-B5E4-7B4A6E12BE21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485C9-AD28-9F4A-B3B2-C4608D248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6"/>
          </p:nvPr>
        </p:nvSpPr>
        <p:spPr>
          <a:xfrm>
            <a:off x="432000" y="1702980"/>
            <a:ext cx="8280000" cy="4532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213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alstan taulu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2413" y="1535113"/>
            <a:ext cx="8639175" cy="48974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1" name="Table Placeholder 10"/>
          <p:cNvSpPr>
            <a:spLocks noGrp="1"/>
          </p:cNvSpPr>
          <p:nvPr>
            <p:ph type="tbl" sz="quarter" idx="13"/>
          </p:nvPr>
        </p:nvSpPr>
        <p:spPr>
          <a:xfrm>
            <a:off x="432001" y="1714500"/>
            <a:ext cx="8279998" cy="45323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i-FI" noProof="0"/>
              <a:t>Click icon to add table</a:t>
            </a:r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C9618-17E2-BD4A-817E-671C1C319D44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35A2-B03D-EF43-9864-2D13344FF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86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lstaa, kaksi graaf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2413" y="1539875"/>
            <a:ext cx="8639175" cy="4895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4663875" y="1714500"/>
            <a:ext cx="4048124" cy="4532312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Click icon to add chart</a:t>
            </a:r>
            <a:endParaRPr lang="en-US" noProof="0"/>
          </a:p>
        </p:txBody>
      </p:sp>
      <p:sp>
        <p:nvSpPr>
          <p:cNvPr id="12" name="Chart Placeholder 10"/>
          <p:cNvSpPr>
            <a:spLocks noGrp="1"/>
          </p:cNvSpPr>
          <p:nvPr>
            <p:ph type="chart" sz="quarter" idx="14"/>
          </p:nvPr>
        </p:nvSpPr>
        <p:spPr>
          <a:xfrm>
            <a:off x="420688" y="1714500"/>
            <a:ext cx="4048124" cy="4532312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Click icon to add chart</a:t>
            </a:r>
            <a:endParaRPr lang="en-US" noProof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18A3-5EB2-9649-BDFB-D6C8341842C5}" type="datetime1">
              <a:rPr lang="en-US" smtClean="0"/>
              <a:t>4/9/2018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7465A-EA9F-534A-9777-F262C0E28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23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lstaa, kaksi graafia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2413" y="1539875"/>
            <a:ext cx="8639175" cy="48958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4663875" y="1714500"/>
            <a:ext cx="4048124" cy="4532312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i-FI" noProof="0"/>
              <a:t>Click icon to add chart</a:t>
            </a:r>
            <a:endParaRPr lang="en-US" noProof="0" dirty="0"/>
          </a:p>
        </p:txBody>
      </p:sp>
      <p:sp>
        <p:nvSpPr>
          <p:cNvPr id="12" name="Chart Placeholder 10"/>
          <p:cNvSpPr>
            <a:spLocks noGrp="1"/>
          </p:cNvSpPr>
          <p:nvPr>
            <p:ph type="chart" sz="quarter" idx="14"/>
          </p:nvPr>
        </p:nvSpPr>
        <p:spPr>
          <a:xfrm>
            <a:off x="420688" y="1714500"/>
            <a:ext cx="4048124" cy="4532312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i-FI" noProof="0"/>
              <a:t>Click icon to add chart</a:t>
            </a:r>
            <a:endParaRPr lang="en-US" noProof="0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5EBD-7C88-BD4D-A1C2-A688026012BC}" type="datetime1">
              <a:rPr lang="en-US" smtClean="0"/>
              <a:t>4/9/2018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9E61-15E3-8240-9C75-739455739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7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lsta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32000" y="1353600"/>
            <a:ext cx="3960000" cy="4896000"/>
          </a:xfrm>
        </p:spPr>
        <p:txBody>
          <a:bodyPr/>
          <a:lstStyle>
            <a:lvl1pPr marL="177800" indent="-177800">
              <a:spcBef>
                <a:spcPts val="150"/>
              </a:spcBef>
              <a:defRPr sz="1400"/>
            </a:lvl1pPr>
            <a:lvl2pPr marL="446088" indent="-176213">
              <a:spcBef>
                <a:spcPts val="150"/>
              </a:spcBef>
              <a:defRPr sz="1400"/>
            </a:lvl2pPr>
            <a:lvl3pPr marL="715963" indent="-177800">
              <a:spcBef>
                <a:spcPts val="150"/>
              </a:spcBef>
              <a:defRPr sz="1400"/>
            </a:lvl3pPr>
            <a:lvl4pPr marL="985838" indent="-177800">
              <a:spcBef>
                <a:spcPts val="150"/>
              </a:spcBef>
              <a:defRPr sz="1400"/>
            </a:lvl4pPr>
            <a:lvl5pPr marL="1254125" indent="-176213">
              <a:spcBef>
                <a:spcPts val="150"/>
              </a:spcBef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738523" y="1353600"/>
            <a:ext cx="3960000" cy="4896000"/>
          </a:xfrm>
        </p:spPr>
        <p:txBody>
          <a:bodyPr/>
          <a:lstStyle>
            <a:lvl1pPr marL="177800" indent="-177800">
              <a:spcBef>
                <a:spcPts val="150"/>
              </a:spcBef>
              <a:defRPr sz="1400"/>
            </a:lvl1pPr>
            <a:lvl2pPr marL="446088" indent="-176213">
              <a:spcBef>
                <a:spcPts val="150"/>
              </a:spcBef>
              <a:defRPr sz="1400"/>
            </a:lvl2pPr>
            <a:lvl3pPr marL="715963" indent="-177800">
              <a:spcBef>
                <a:spcPts val="150"/>
              </a:spcBef>
              <a:defRPr sz="1400"/>
            </a:lvl3pPr>
            <a:lvl4pPr marL="985838" indent="-177800">
              <a:spcBef>
                <a:spcPts val="150"/>
              </a:spcBef>
              <a:defRPr sz="1400"/>
            </a:lvl4pPr>
            <a:lvl5pPr marL="1254125" indent="-176213">
              <a:spcBef>
                <a:spcPts val="150"/>
              </a:spcBef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327B-3573-8942-95FB-54D01EC1C44F}" type="datetime1">
              <a:rPr lang="en-US" smtClean="0"/>
              <a:t>4/9/2018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96CE-E082-F543-9F77-01D32A031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7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1620000"/>
            <a:ext cx="9144000" cy="48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88" y="360000"/>
            <a:ext cx="6429375" cy="733954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EC43-2ED6-6F4F-B3B9-5D3C5C3E5C72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145E-150B-1540-BEB3-FD6463CFE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-1" y="4384800"/>
            <a:ext cx="3708000" cy="1735787"/>
          </a:xfrm>
          <a:solidFill>
            <a:schemeClr val="accent1">
              <a:alpha val="90000"/>
            </a:schemeClr>
          </a:solidFill>
          <a:ln>
            <a:noFill/>
          </a:ln>
        </p:spPr>
        <p:txBody>
          <a:bodyPr lIns="432000" tIns="288000" rIns="432000" bIns="288000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269875" indent="0">
              <a:buNone/>
              <a:defRPr sz="1400">
                <a:solidFill>
                  <a:srgbClr val="FFFFFF"/>
                </a:solidFill>
              </a:defRPr>
            </a:lvl2pPr>
            <a:lvl3pPr marL="538163" indent="0">
              <a:buNone/>
              <a:defRPr sz="1400">
                <a:solidFill>
                  <a:srgbClr val="FFFFFF"/>
                </a:solidFill>
              </a:defRPr>
            </a:lvl3pPr>
            <a:lvl4pPr marL="808038" indent="0">
              <a:buNone/>
              <a:defRPr sz="1400">
                <a:solidFill>
                  <a:srgbClr val="FFFFFF"/>
                </a:solidFill>
              </a:defRPr>
            </a:lvl4pPr>
            <a:lvl5pPr marL="1077912" indent="0">
              <a:buNone/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32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16200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xtLst/>
        </p:spPr>
        <p:txBody>
          <a:bodyPr wrap="none" rtlCol="0" anchor="ctr"/>
          <a:lstStyle/>
          <a:p>
            <a:pPr algn="ctr" eaLnBrk="0" hangingPunct="0"/>
            <a:endParaRPr lang="en-US" sz="2000" b="1">
              <a:solidFill>
                <a:schemeClr val="bg1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1620000"/>
            <a:ext cx="9144000" cy="48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87" y="443023"/>
            <a:ext cx="8301600" cy="733954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3CE7-3FD4-C74A-8804-2BA3EF8E0F14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145E-150B-1540-BEB3-FD6463CFE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49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0D34-E0C9-6543-AD5F-9CB3AB543B06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145E-150B-1540-BEB3-FD6463CFE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08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65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00563" y="1539875"/>
            <a:ext cx="4391025" cy="4895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ea typeface="ＭＳ Ｐゴシック" pitchFamily="1" charset="-12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32000" y="1714500"/>
            <a:ext cx="3878063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4"/>
          </p:nvPr>
        </p:nvSpPr>
        <p:spPr>
          <a:xfrm>
            <a:off x="4665662" y="1726125"/>
            <a:ext cx="4056063" cy="4524375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29.5.2012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CC1CF31-9E17-46BB-B734-3404FE875D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5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2001" y="1714500"/>
            <a:ext cx="8281787" cy="4516438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29.5.2012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C7BD324-577E-4364-AC0F-0206AD23B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7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lstaa, teksti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32000" y="1353600"/>
            <a:ext cx="4068000" cy="4896000"/>
          </a:xfrm>
        </p:spPr>
        <p:txBody>
          <a:bodyPr/>
          <a:lstStyle>
            <a:lvl1pPr marL="177800" indent="-177800">
              <a:spcBef>
                <a:spcPts val="150"/>
              </a:spcBef>
              <a:defRPr sz="1400"/>
            </a:lvl1pPr>
            <a:lvl2pPr marL="446088" indent="-176213">
              <a:spcBef>
                <a:spcPts val="150"/>
              </a:spcBef>
              <a:defRPr sz="1400"/>
            </a:lvl2pPr>
            <a:lvl3pPr marL="715963" indent="-177800">
              <a:spcBef>
                <a:spcPts val="150"/>
              </a:spcBef>
              <a:defRPr sz="1400"/>
            </a:lvl3pPr>
            <a:lvl4pPr marL="985838" indent="-177800">
              <a:spcBef>
                <a:spcPts val="150"/>
              </a:spcBef>
              <a:defRPr sz="1400"/>
            </a:lvl4pPr>
            <a:lvl5pPr marL="1254125" indent="-176213">
              <a:spcBef>
                <a:spcPts val="150"/>
              </a:spcBef>
              <a:defRPr sz="14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32040" y="1353600"/>
            <a:ext cx="3781747" cy="489600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 dirty="0"/>
              <a:t>Drag </a:t>
            </a:r>
            <a:r>
              <a:rPr lang="fi-FI" noProof="0" dirty="0" err="1"/>
              <a:t>picture</a:t>
            </a:r>
            <a:r>
              <a:rPr lang="fi-FI" noProof="0" dirty="0"/>
              <a:t> to </a:t>
            </a:r>
            <a:r>
              <a:rPr lang="fi-FI" noProof="0" dirty="0" err="1"/>
              <a:t>placeholder</a:t>
            </a:r>
            <a:r>
              <a:rPr lang="fi-FI" noProof="0" dirty="0"/>
              <a:t> </a:t>
            </a:r>
            <a:r>
              <a:rPr lang="fi-FI" noProof="0" dirty="0" err="1"/>
              <a:t>or</a:t>
            </a:r>
            <a:r>
              <a:rPr lang="fi-FI" noProof="0" dirty="0"/>
              <a:t> </a:t>
            </a:r>
            <a:r>
              <a:rPr lang="fi-FI" noProof="0" dirty="0" err="1"/>
              <a:t>click</a:t>
            </a:r>
            <a:r>
              <a:rPr lang="fi-FI" noProof="0" dirty="0"/>
              <a:t> </a:t>
            </a:r>
            <a:r>
              <a:rPr lang="fi-FI" noProof="0" dirty="0" err="1"/>
              <a:t>icon</a:t>
            </a:r>
            <a:r>
              <a:rPr lang="fi-FI" noProof="0" dirty="0"/>
              <a:t> to </a:t>
            </a:r>
            <a:r>
              <a:rPr lang="fi-FI" noProof="0" dirty="0" err="1"/>
              <a:t>add</a:t>
            </a:r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2196B-2061-C04E-8ECB-F8B1138D0BC1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E7EB-BB16-354F-AF95-2E761639D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7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lstaa, teksti ja 2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32000" y="1353600"/>
            <a:ext cx="4068000" cy="4896000"/>
          </a:xfrm>
        </p:spPr>
        <p:txBody>
          <a:bodyPr/>
          <a:lstStyle>
            <a:lvl1pPr marL="177800" indent="-177800">
              <a:spcBef>
                <a:spcPts val="150"/>
              </a:spcBef>
              <a:defRPr sz="1400"/>
            </a:lvl1pPr>
            <a:lvl2pPr marL="446088" indent="-176213">
              <a:spcBef>
                <a:spcPts val="150"/>
              </a:spcBef>
              <a:defRPr sz="1400"/>
            </a:lvl2pPr>
            <a:lvl3pPr marL="715963" indent="-177800">
              <a:spcBef>
                <a:spcPts val="150"/>
              </a:spcBef>
              <a:defRPr sz="1400"/>
            </a:lvl3pPr>
            <a:lvl4pPr marL="985838" indent="-177800">
              <a:spcBef>
                <a:spcPts val="150"/>
              </a:spcBef>
              <a:defRPr sz="1400"/>
            </a:lvl4pPr>
            <a:lvl5pPr marL="1254125" indent="-176213">
              <a:spcBef>
                <a:spcPts val="150"/>
              </a:spcBef>
              <a:defRPr sz="14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32040" y="1353600"/>
            <a:ext cx="3781747" cy="234000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Drag picture to placeholder or click icon to add</a:t>
            </a:r>
            <a:endParaRPr lang="en-US"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932040" y="3909600"/>
            <a:ext cx="3781747" cy="234000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434F-10AC-2646-A96A-F35463F2B072}" type="datetime1">
              <a:rPr lang="en-US" smtClean="0"/>
              <a:t>4/9/2018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7BD7-EDD1-374C-8FF8-00D1F8FDA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3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753787" y="1353600"/>
            <a:ext cx="3960000" cy="226800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Drag picture to placeholder or click icon to add</a:t>
            </a:r>
            <a:endParaRPr lang="en-US"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753787" y="3981600"/>
            <a:ext cx="3960000" cy="226800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440AF-106E-0F44-BEA9-84070A455088}" type="datetime1">
              <a:rPr lang="en-US" smtClean="0"/>
              <a:t>4/9/2018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7BD7-EDD1-374C-8FF8-00D1F8FDA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432000" y="1353599"/>
            <a:ext cx="3960000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432000" y="3981600"/>
            <a:ext cx="3960000" cy="22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6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572000" y="1620000"/>
            <a:ext cx="4572000" cy="2430000"/>
          </a:xfrm>
          <a:ln>
            <a:noFill/>
          </a:ln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Drag picture to placeholder or click icon to add</a:t>
            </a:r>
            <a:endParaRPr lang="en-US"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572000" y="4050000"/>
            <a:ext cx="4572000" cy="2430000"/>
          </a:xfrm>
          <a:ln>
            <a:noFill/>
          </a:ln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fi-FI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440AF-106E-0F44-BEA9-84070A455088}" type="datetime1">
              <a:rPr lang="en-US" smtClean="0"/>
              <a:t>4/9/2018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7BD7-EDD1-374C-8FF8-00D1F8FDA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0" y="1620000"/>
            <a:ext cx="4572000" cy="2430000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0" y="4050000"/>
            <a:ext cx="4572000" cy="2430000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1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väripohjaista tekstikenttä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>
          <a:xfrm>
            <a:off x="7823200" y="6524625"/>
            <a:ext cx="8890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40AF-106E-0F44-BEA9-84070A455088}" type="datetime1">
              <a:rPr lang="en-US" smtClean="0"/>
              <a:t>4/9/2018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7BD7-EDD1-374C-8FF8-00D1F8FDA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-1" y="1619999"/>
            <a:ext cx="4572000" cy="2430000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en-US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572000" y="1619999"/>
            <a:ext cx="4572000" cy="243000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en-US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4050000"/>
            <a:ext cx="4572000" cy="24300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en-US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572000" y="4050000"/>
            <a:ext cx="4572000" cy="2430000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en-US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421200" y="1872000"/>
            <a:ext cx="3898800" cy="1926000"/>
          </a:xfrm>
        </p:spPr>
        <p:txBody>
          <a:bodyPr/>
          <a:lstStyle>
            <a:lvl1pPr>
              <a:buClrTx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4813400" y="1872000"/>
            <a:ext cx="3898800" cy="1926000"/>
          </a:xfrm>
        </p:spPr>
        <p:txBody>
          <a:bodyPr/>
          <a:lstStyle>
            <a:lvl1pPr>
              <a:buClrTx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421200" y="4302000"/>
            <a:ext cx="3898800" cy="1926000"/>
          </a:xfrm>
        </p:spPr>
        <p:txBody>
          <a:bodyPr/>
          <a:lstStyle>
            <a:lvl1pPr>
              <a:buClrTx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813400" y="4302000"/>
            <a:ext cx="3898800" cy="1926000"/>
          </a:xfrm>
        </p:spPr>
        <p:txBody>
          <a:bodyPr/>
          <a:lstStyle>
            <a:lvl1pPr>
              <a:buClrTx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1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äripohjaista tekstikenttä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>
          <a:xfrm>
            <a:off x="7823200" y="6524625"/>
            <a:ext cx="8890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40AF-106E-0F44-BEA9-84070A455088}" type="datetime1">
              <a:rPr lang="en-US" smtClean="0"/>
              <a:t>4/9/2018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7BD7-EDD1-374C-8FF8-00D1F8FDA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-1" y="1619999"/>
            <a:ext cx="4572000" cy="4860000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en-US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572000" y="1619998"/>
            <a:ext cx="4572000" cy="4860001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en-US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421200" y="1872000"/>
            <a:ext cx="3898800" cy="4392000"/>
          </a:xfrm>
        </p:spPr>
        <p:txBody>
          <a:bodyPr/>
          <a:lstStyle>
            <a:lvl1pPr>
              <a:buClrTx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4813400" y="1872000"/>
            <a:ext cx="3898800" cy="4392000"/>
          </a:xfrm>
        </p:spPr>
        <p:txBody>
          <a:bodyPr/>
          <a:lstStyle>
            <a:lvl1pPr>
              <a:buClrTx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9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alst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32000" y="1353600"/>
            <a:ext cx="8280000" cy="4896000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31372-8B50-EC4E-9134-87C008DDC813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7B969-B738-634A-8FD2-BD00035FA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0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20688" y="453137"/>
            <a:ext cx="6429375" cy="73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1800" y="1360800"/>
            <a:ext cx="8280400" cy="48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3200" y="6524625"/>
            <a:ext cx="889000" cy="25400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defTabSz="914400">
              <a:defRPr/>
            </a:pPr>
            <a:fld id="{97518539-6613-9845-A340-DD559ED1A26C}" type="datetime1">
              <a:rPr lang="en-US" smtClean="0">
                <a:ea typeface="ＭＳ Ｐゴシック" charset="0"/>
              </a:rPr>
              <a:t>4/9/2018</a:t>
            </a:fld>
            <a:endParaRPr lang="en-US"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0" y="6529388"/>
            <a:ext cx="431800" cy="2492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898989"/>
                </a:solidFill>
              </a:defRPr>
            </a:lvl1pPr>
          </a:lstStyle>
          <a:p>
            <a:pPr defTabSz="914400">
              <a:defRPr/>
            </a:pPr>
            <a:fld id="{F463CF2B-3CAC-5249-8F85-26133D3635F5}" type="slidenum">
              <a:rPr lang="en-US">
                <a:ea typeface="ＭＳ Ｐゴシック" charset="0"/>
              </a:rPr>
              <a:pPr defTabSz="914400"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6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6" r:id="rId1"/>
    <p:sldLayoutId id="2147484777" r:id="rId2"/>
    <p:sldLayoutId id="2147484778" r:id="rId3"/>
    <p:sldLayoutId id="2147484779" r:id="rId4"/>
    <p:sldLayoutId id="2147484793" r:id="rId5"/>
    <p:sldLayoutId id="2147484799" r:id="rId6"/>
    <p:sldLayoutId id="2147484800" r:id="rId7"/>
    <p:sldLayoutId id="2147484801" r:id="rId8"/>
    <p:sldLayoutId id="2147484780" r:id="rId9"/>
    <p:sldLayoutId id="2147484781" r:id="rId10"/>
    <p:sldLayoutId id="2147484782" r:id="rId11"/>
    <p:sldLayoutId id="2147484783" r:id="rId12"/>
    <p:sldLayoutId id="2147484784" r:id="rId13"/>
    <p:sldLayoutId id="2147484785" r:id="rId14"/>
    <p:sldLayoutId id="2147484786" r:id="rId15"/>
    <p:sldLayoutId id="2147484787" r:id="rId16"/>
    <p:sldLayoutId id="2147484788" r:id="rId17"/>
    <p:sldLayoutId id="2147484789" r:id="rId18"/>
    <p:sldLayoutId id="2147484790" r:id="rId19"/>
    <p:sldLayoutId id="2147484794" r:id="rId20"/>
    <p:sldLayoutId id="2147484795" r:id="rId21"/>
    <p:sldLayoutId id="2147484791" r:id="rId22"/>
    <p:sldLayoutId id="2147484792" r:id="rId23"/>
    <p:sldLayoutId id="2147484797" r:id="rId24"/>
    <p:sldLayoutId id="2147484798" r:id="rId25"/>
  </p:sldLayoutIdLst>
  <p:hf hdr="0" ftr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itchFamily="34" charset="0"/>
          <a:ea typeface="ＭＳ Ｐゴシック" charset="-128"/>
          <a:cs typeface="ＭＳ Ｐゴシック" charset="0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itchFamily="34" charset="0"/>
          <a:ea typeface="ＭＳ Ｐゴシック" charset="-128"/>
          <a:cs typeface="ＭＳ Ｐゴシック" charset="0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itchFamily="34" charset="0"/>
          <a:ea typeface="ＭＳ Ｐゴシック" charset="-128"/>
          <a:cs typeface="ＭＳ Ｐゴシック" charset="0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itchFamily="34" charset="0"/>
          <a:ea typeface="ＭＳ Ｐゴシック" charset="-128"/>
          <a:cs typeface="ＭＳ Ｐゴシック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itchFamily="34" charset="0"/>
          <a:ea typeface="ＭＳ Ｐゴシック" charset="-128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itchFamily="34" charset="0"/>
          <a:ea typeface="ＭＳ Ｐゴシック" charset="-128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itchFamily="34" charset="0"/>
          <a:ea typeface="ＭＳ Ｐゴシック" charset="-128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itchFamily="34" charset="0"/>
          <a:ea typeface="ＭＳ Ｐゴシック" charset="-128"/>
        </a:defRPr>
      </a:lvl9pPr>
    </p:titleStyle>
    <p:bodyStyle>
      <a:lvl1pPr marL="177800" indent="-177800" algn="l" defTabSz="457200" rtl="0" eaLnBrk="0" fontAlgn="base" hangingPunct="0">
        <a:spcBef>
          <a:spcPts val="15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446088" indent="-176213" algn="l" defTabSz="457200" rtl="0" eaLnBrk="0" fontAlgn="base" hangingPunct="0">
        <a:spcBef>
          <a:spcPts val="150"/>
        </a:spcBef>
        <a:spcAft>
          <a:spcPct val="0"/>
        </a:spcAft>
        <a:buClr>
          <a:schemeClr val="accent1"/>
        </a:buClr>
        <a:buFont typeface="American Typewriter"/>
        <a:buChar char="･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715963" indent="-177800" algn="l" defTabSz="457200" rtl="0" eaLnBrk="0" fontAlgn="base" hangingPunct="0">
        <a:spcBef>
          <a:spcPts val="150"/>
        </a:spcBef>
        <a:spcAft>
          <a:spcPct val="0"/>
        </a:spcAft>
        <a:buClr>
          <a:schemeClr val="accent1"/>
        </a:buClr>
        <a:buFont typeface="Lucida Grande"/>
        <a:buChar char="-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985838" indent="-177800" algn="l" defTabSz="457200" rtl="0" eaLnBrk="0" fontAlgn="base" hangingPunct="0">
        <a:spcBef>
          <a:spcPts val="150"/>
        </a:spcBef>
        <a:spcAft>
          <a:spcPct val="0"/>
        </a:spcAft>
        <a:buClr>
          <a:schemeClr val="accent1"/>
        </a:buClr>
        <a:buFont typeface="Lucida Grande"/>
        <a:buChar char="-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54125" indent="-176213" algn="l" defTabSz="457200" rtl="0" eaLnBrk="0" fontAlgn="base" hangingPunct="0">
        <a:spcBef>
          <a:spcPts val="150"/>
        </a:spcBef>
        <a:spcAft>
          <a:spcPct val="0"/>
        </a:spcAft>
        <a:buClr>
          <a:schemeClr val="accent1"/>
        </a:buClr>
        <a:buFont typeface="Lucida Grande"/>
        <a:buChar char="-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Pelipaikat</a:t>
            </a:r>
            <a:r>
              <a:rPr lang="en-US" dirty="0"/>
              <a:t> </a:t>
            </a:r>
            <a:r>
              <a:rPr lang="en-US" dirty="0" err="1"/>
              <a:t>numeroina</a:t>
            </a:r>
            <a:endParaRPr lang="en-US" dirty="0"/>
          </a:p>
        </p:txBody>
      </p:sp>
      <p:sp>
        <p:nvSpPr>
          <p:cNvPr id="174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3812" y="1353600"/>
            <a:ext cx="3960000" cy="4896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Syöttäjän pelipaikka on ykkönen, hänen edessään verkolla on kakkospelaaja</a:t>
            </a: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Keskimmäinen verkkopelaaja (usein passari) on kolmonen ja syöttäjästä katsottuna vasemmanpuoleinen verkkopelaaja nelonen</a:t>
            </a: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Vitos- ja kutospaikat kuten kuvassa</a:t>
            </a:r>
          </a:p>
          <a:p>
            <a:pPr>
              <a:spcAft>
                <a:spcPts val="600"/>
              </a:spcAft>
            </a:pPr>
            <a:endParaRPr lang="fi-FI" dirty="0">
              <a:ea typeface="ＭＳ Ｐゴシック" pitchFamily="34" charset="-128"/>
            </a:endParaRPr>
          </a:p>
          <a:p>
            <a:pPr>
              <a:spcAft>
                <a:spcPts val="600"/>
              </a:spcAft>
            </a:pPr>
            <a:endParaRPr lang="fi-FI" dirty="0">
              <a:ea typeface="ＭＳ Ｐゴシック" pitchFamily="34" charset="-128"/>
            </a:endParaRP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2-, 3- ja 4-pelaajat etukenttäpelaajia</a:t>
            </a: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5-, 6- ja 1-pelaajat takakenttäpelaajia</a:t>
            </a:r>
          </a:p>
          <a:p>
            <a:pPr>
              <a:spcAft>
                <a:spcPts val="600"/>
              </a:spcAft>
            </a:pPr>
            <a:endParaRPr lang="fi-FI" dirty="0">
              <a:ea typeface="ＭＳ Ｐゴシック" pitchFamily="34" charset="-128"/>
            </a:endParaRP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Mikäli passi tulee takapelaajalle, hänen on ponnistettava iskulyöntiin 3m viivan </a:t>
            </a:r>
            <a:r>
              <a:rPr lang="fi-FI" u="sng" dirty="0">
                <a:ea typeface="ＭＳ Ｐゴシック" pitchFamily="34" charset="-128"/>
              </a:rPr>
              <a:t>takaa. </a:t>
            </a:r>
            <a:r>
              <a:rPr lang="fi-FI" dirty="0">
                <a:ea typeface="ＭＳ Ｐゴシック" pitchFamily="34" charset="-128"/>
              </a:rPr>
              <a:t>Viivan päältä ei saa ponnistaa.</a:t>
            </a: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Jos takapelaaja ei hyppää ilmaan, hän saa toimittaa pallon toiselle puolelle myös 3m viivan etupuolelta, kunhan jalat ovat maassa pallonkosketushetkellä.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71BCF8C-5088-234A-985F-9C9B6380813C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0DD96CE-E082-F543-9F77-01D32A031A4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31874C1-B5D5-4358-A296-2236EDAE0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721" y="1029632"/>
            <a:ext cx="2832246" cy="5219968"/>
          </a:xfrm>
          <a:prstGeom prst="rect">
            <a:avLst/>
          </a:prstGeom>
        </p:spPr>
      </p:pic>
      <p:sp>
        <p:nvSpPr>
          <p:cNvPr id="8" name="Ellipsi 7">
            <a:extLst>
              <a:ext uri="{FF2B5EF4-FFF2-40B4-BE49-F238E27FC236}">
                <a16:creationId xmlns:a16="http://schemas.microsoft.com/office/drawing/2014/main" id="{64BEF4C6-5DED-4146-8BE6-2AFD2880FB83}"/>
              </a:ext>
            </a:extLst>
          </p:cNvPr>
          <p:cNvSpPr/>
          <p:nvPr/>
        </p:nvSpPr>
        <p:spPr bwMode="auto">
          <a:xfrm>
            <a:off x="7065066" y="5104669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1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03733601-D9AE-4404-85C8-9EB2AAFE196F}"/>
              </a:ext>
            </a:extLst>
          </p:cNvPr>
          <p:cNvSpPr/>
          <p:nvPr/>
        </p:nvSpPr>
        <p:spPr bwMode="auto">
          <a:xfrm>
            <a:off x="6780148" y="3310311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4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CA030F5F-9A3D-4A79-AC07-B332AAD8DBE1}"/>
              </a:ext>
            </a:extLst>
          </p:cNvPr>
          <p:cNvSpPr/>
          <p:nvPr/>
        </p:nvSpPr>
        <p:spPr bwMode="auto">
          <a:xfrm>
            <a:off x="5433609" y="3740915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4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47926209-C700-4D4E-B795-0A6835D3A644}"/>
              </a:ext>
            </a:extLst>
          </p:cNvPr>
          <p:cNvSpPr/>
          <p:nvPr/>
        </p:nvSpPr>
        <p:spPr bwMode="auto">
          <a:xfrm>
            <a:off x="6220207" y="5446542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6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8CA9C5AA-DB6B-41A6-8053-9B2483E8A157}"/>
              </a:ext>
            </a:extLst>
          </p:cNvPr>
          <p:cNvSpPr/>
          <p:nvPr/>
        </p:nvSpPr>
        <p:spPr bwMode="auto">
          <a:xfrm>
            <a:off x="6992180" y="3801600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2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0E537051-7786-4998-8499-D69CA089C53E}"/>
              </a:ext>
            </a:extLst>
          </p:cNvPr>
          <p:cNvSpPr/>
          <p:nvPr/>
        </p:nvSpPr>
        <p:spPr bwMode="auto">
          <a:xfrm>
            <a:off x="5382942" y="5104668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5</a:t>
            </a:r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E1086CD4-827E-4B38-90BC-C7EAFECC099F}"/>
              </a:ext>
            </a:extLst>
          </p:cNvPr>
          <p:cNvSpPr/>
          <p:nvPr/>
        </p:nvSpPr>
        <p:spPr bwMode="auto">
          <a:xfrm>
            <a:off x="6284697" y="3740914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3</a:t>
            </a:r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09C26F75-1F4C-4141-B75B-0443BF876230}"/>
              </a:ext>
            </a:extLst>
          </p:cNvPr>
          <p:cNvSpPr/>
          <p:nvPr/>
        </p:nvSpPr>
        <p:spPr bwMode="auto">
          <a:xfrm>
            <a:off x="6337446" y="3310312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3</a:t>
            </a:r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E37D43A1-7D7D-4DBB-97F9-2CC78D0C65D6}"/>
              </a:ext>
            </a:extLst>
          </p:cNvPr>
          <p:cNvSpPr/>
          <p:nvPr/>
        </p:nvSpPr>
        <p:spPr bwMode="auto">
          <a:xfrm>
            <a:off x="6337447" y="1549559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6</a:t>
            </a:r>
          </a:p>
        </p:txBody>
      </p:sp>
      <p:sp>
        <p:nvSpPr>
          <p:cNvPr id="22" name="Ellipsi 21">
            <a:extLst>
              <a:ext uri="{FF2B5EF4-FFF2-40B4-BE49-F238E27FC236}">
                <a16:creationId xmlns:a16="http://schemas.microsoft.com/office/drawing/2014/main" id="{2C50AF10-2543-4D10-8E55-E6DA350CC436}"/>
              </a:ext>
            </a:extLst>
          </p:cNvPr>
          <p:cNvSpPr/>
          <p:nvPr/>
        </p:nvSpPr>
        <p:spPr bwMode="auto">
          <a:xfrm>
            <a:off x="5592563" y="1821667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1</a:t>
            </a:r>
          </a:p>
        </p:txBody>
      </p:sp>
      <p:sp>
        <p:nvSpPr>
          <p:cNvPr id="23" name="Ellipsi 22">
            <a:extLst>
              <a:ext uri="{FF2B5EF4-FFF2-40B4-BE49-F238E27FC236}">
                <a16:creationId xmlns:a16="http://schemas.microsoft.com/office/drawing/2014/main" id="{71347AEA-5B88-4C64-B0E0-4823B3D6E0C7}"/>
              </a:ext>
            </a:extLst>
          </p:cNvPr>
          <p:cNvSpPr/>
          <p:nvPr/>
        </p:nvSpPr>
        <p:spPr bwMode="auto">
          <a:xfrm>
            <a:off x="5656122" y="3329236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2</a:t>
            </a:r>
          </a:p>
        </p:txBody>
      </p:sp>
      <p:sp>
        <p:nvSpPr>
          <p:cNvPr id="24" name="Ellipsi 23">
            <a:extLst>
              <a:ext uri="{FF2B5EF4-FFF2-40B4-BE49-F238E27FC236}">
                <a16:creationId xmlns:a16="http://schemas.microsoft.com/office/drawing/2014/main" id="{B1CE06D8-958A-4C8A-B706-55A63F22E03C}"/>
              </a:ext>
            </a:extLst>
          </p:cNvPr>
          <p:cNvSpPr/>
          <p:nvPr/>
        </p:nvSpPr>
        <p:spPr bwMode="auto">
          <a:xfrm>
            <a:off x="6968159" y="1871796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5</a:t>
            </a:r>
          </a:p>
        </p:txBody>
      </p:sp>
      <p:cxnSp>
        <p:nvCxnSpPr>
          <p:cNvPr id="26" name="Straight Arrow Connector 25"/>
          <p:cNvCxnSpPr>
            <a:stCxn id="27" idx="0"/>
          </p:cNvCxnSpPr>
          <p:nvPr/>
        </p:nvCxnSpPr>
        <p:spPr>
          <a:xfrm flipH="1" flipV="1">
            <a:off x="7962181" y="2862993"/>
            <a:ext cx="584955" cy="69238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142377" y="3555379"/>
            <a:ext cx="809517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150"/>
              </a:spcBef>
              <a:buClr>
                <a:schemeClr val="accent2"/>
              </a:buClr>
            </a:pPr>
            <a:r>
              <a:rPr lang="fi-FI" sz="1600" dirty="0"/>
              <a:t>3 m viiva</a:t>
            </a:r>
          </a:p>
        </p:txBody>
      </p:sp>
      <p:cxnSp>
        <p:nvCxnSpPr>
          <p:cNvPr id="28" name="Straight Arrow Connector 27"/>
          <p:cNvCxnSpPr>
            <a:stCxn id="27" idx="2"/>
          </p:cNvCxnSpPr>
          <p:nvPr/>
        </p:nvCxnSpPr>
        <p:spPr>
          <a:xfrm flipH="1">
            <a:off x="8030713" y="3801600"/>
            <a:ext cx="516423" cy="596895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03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88" y="453137"/>
            <a:ext cx="6881190" cy="733954"/>
          </a:xfrm>
        </p:spPr>
        <p:txBody>
          <a:bodyPr/>
          <a:lstStyle/>
          <a:p>
            <a:r>
              <a:rPr lang="en-US" dirty="0" err="1"/>
              <a:t>Vastaanottoryhmitys</a:t>
            </a:r>
            <a:r>
              <a:rPr lang="en-US" dirty="0"/>
              <a:t> (</a:t>
            </a:r>
            <a:r>
              <a:rPr lang="en-US" dirty="0" err="1"/>
              <a:t>passari</a:t>
            </a:r>
            <a:r>
              <a:rPr lang="en-US" dirty="0"/>
              <a:t> 3-paikalla)</a:t>
            </a:r>
          </a:p>
        </p:txBody>
      </p:sp>
      <p:sp>
        <p:nvSpPr>
          <p:cNvPr id="174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2000" y="1353600"/>
            <a:ext cx="3960000" cy="17346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Päävastaanottajat paikoilla 5, 6 ja 1, kunkin pelaajan ”vastuualue” värjättynä</a:t>
            </a: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4 ja 2 paikan pelaajat nostavat lyhyet syötöt omasta laidastaan ja suoraan päin tulevat</a:t>
            </a:r>
          </a:p>
          <a:p>
            <a:pPr lvl="1"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6 paikan pelaaja nostaa keskelle tulevat lyhyet syötöt</a:t>
            </a: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  <a:sym typeface="Wingdings" panose="05000000000000000000" pitchFamily="2" charset="2"/>
              </a:rPr>
              <a:t>Pyritään muodostamaan loiva puolikaarre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71BCF8C-5088-234A-985F-9C9B6380813C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0DD96CE-E082-F543-9F77-01D32A031A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3E2E9C0-945D-413A-A32D-78EE446B4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131" y="1124997"/>
            <a:ext cx="2832246" cy="5219968"/>
          </a:xfrm>
          <a:prstGeom prst="rect">
            <a:avLst/>
          </a:prstGeom>
        </p:spPr>
      </p:pic>
      <p:sp>
        <p:nvSpPr>
          <p:cNvPr id="8" name="Ellipsi 7">
            <a:extLst>
              <a:ext uri="{FF2B5EF4-FFF2-40B4-BE49-F238E27FC236}">
                <a16:creationId xmlns:a16="http://schemas.microsoft.com/office/drawing/2014/main" id="{CBCA8EA7-6D59-4CD0-9A30-DE53F2134B87}"/>
              </a:ext>
            </a:extLst>
          </p:cNvPr>
          <p:cNvSpPr/>
          <p:nvPr/>
        </p:nvSpPr>
        <p:spPr bwMode="auto">
          <a:xfrm>
            <a:off x="7138711" y="3798622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3</a:t>
            </a: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5D471BD0-3AF4-48CF-AC64-229DD51EAE27}"/>
              </a:ext>
            </a:extLst>
          </p:cNvPr>
          <p:cNvSpPr/>
          <p:nvPr/>
        </p:nvSpPr>
        <p:spPr bwMode="auto">
          <a:xfrm>
            <a:off x="6431664" y="1389556"/>
            <a:ext cx="149087" cy="149087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fi-FI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85E50823-418B-49D4-B299-D5025CE7443D}"/>
              </a:ext>
            </a:extLst>
          </p:cNvPr>
          <p:cNvSpPr/>
          <p:nvPr/>
        </p:nvSpPr>
        <p:spPr bwMode="auto">
          <a:xfrm>
            <a:off x="7301878" y="3345306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4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7360C55D-5052-46EC-A22A-CB4624F13DC9}"/>
              </a:ext>
            </a:extLst>
          </p:cNvPr>
          <p:cNvSpPr/>
          <p:nvPr/>
        </p:nvSpPr>
        <p:spPr bwMode="auto">
          <a:xfrm>
            <a:off x="6087715" y="4509590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4</a:t>
            </a:r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224D1104-DB5B-4ECA-BB6A-9D22CA66416D}"/>
              </a:ext>
            </a:extLst>
          </p:cNvPr>
          <p:cNvSpPr/>
          <p:nvPr/>
        </p:nvSpPr>
        <p:spPr bwMode="auto">
          <a:xfrm>
            <a:off x="8147446" y="4525720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2</a:t>
            </a:r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23AAF957-940A-47C4-AA8C-6F75D8FE1E7D}"/>
              </a:ext>
            </a:extLst>
          </p:cNvPr>
          <p:cNvSpPr/>
          <p:nvPr/>
        </p:nvSpPr>
        <p:spPr bwMode="auto">
          <a:xfrm>
            <a:off x="6925919" y="3342322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3</a:t>
            </a:r>
          </a:p>
        </p:txBody>
      </p:sp>
      <p:sp>
        <p:nvSpPr>
          <p:cNvPr id="22" name="Ellipsi 21">
            <a:extLst>
              <a:ext uri="{FF2B5EF4-FFF2-40B4-BE49-F238E27FC236}">
                <a16:creationId xmlns:a16="http://schemas.microsoft.com/office/drawing/2014/main" id="{6BA87F25-9D81-47A8-BB6A-FA74D50D977C}"/>
              </a:ext>
            </a:extLst>
          </p:cNvPr>
          <p:cNvSpPr/>
          <p:nvPr/>
        </p:nvSpPr>
        <p:spPr bwMode="auto">
          <a:xfrm>
            <a:off x="7138711" y="1549559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6</a:t>
            </a:r>
          </a:p>
        </p:txBody>
      </p:sp>
      <p:sp>
        <p:nvSpPr>
          <p:cNvPr id="23" name="Ellipsi 22">
            <a:extLst>
              <a:ext uri="{FF2B5EF4-FFF2-40B4-BE49-F238E27FC236}">
                <a16:creationId xmlns:a16="http://schemas.microsoft.com/office/drawing/2014/main" id="{E20210BE-F0F3-45CF-8C45-1911D5F4275C}"/>
              </a:ext>
            </a:extLst>
          </p:cNvPr>
          <p:cNvSpPr/>
          <p:nvPr/>
        </p:nvSpPr>
        <p:spPr bwMode="auto">
          <a:xfrm>
            <a:off x="6399253" y="1066396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1</a:t>
            </a:r>
          </a:p>
        </p:txBody>
      </p:sp>
      <p:sp>
        <p:nvSpPr>
          <p:cNvPr id="24" name="Ellipsi 23">
            <a:extLst>
              <a:ext uri="{FF2B5EF4-FFF2-40B4-BE49-F238E27FC236}">
                <a16:creationId xmlns:a16="http://schemas.microsoft.com/office/drawing/2014/main" id="{1E6375FA-433F-4ECF-95D4-7CDB60FC7680}"/>
              </a:ext>
            </a:extLst>
          </p:cNvPr>
          <p:cNvSpPr/>
          <p:nvPr/>
        </p:nvSpPr>
        <p:spPr bwMode="auto">
          <a:xfrm>
            <a:off x="6565265" y="3345306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2</a:t>
            </a:r>
          </a:p>
        </p:txBody>
      </p:sp>
      <p:sp>
        <p:nvSpPr>
          <p:cNvPr id="25" name="Ellipsi 24">
            <a:extLst>
              <a:ext uri="{FF2B5EF4-FFF2-40B4-BE49-F238E27FC236}">
                <a16:creationId xmlns:a16="http://schemas.microsoft.com/office/drawing/2014/main" id="{694A55CE-6C30-4C4F-9BDB-14E2B21EA5C7}"/>
              </a:ext>
            </a:extLst>
          </p:cNvPr>
          <p:cNvSpPr/>
          <p:nvPr/>
        </p:nvSpPr>
        <p:spPr bwMode="auto">
          <a:xfrm>
            <a:off x="8005478" y="2058417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5</a:t>
            </a:r>
          </a:p>
        </p:txBody>
      </p:sp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D57E57F1-91C7-4370-9AE1-C0DB48B2C124}"/>
              </a:ext>
            </a:extLst>
          </p:cNvPr>
          <p:cNvSpPr/>
          <p:nvPr/>
        </p:nvSpPr>
        <p:spPr bwMode="auto">
          <a:xfrm>
            <a:off x="6087715" y="4674808"/>
            <a:ext cx="578254" cy="1317950"/>
          </a:xfrm>
          <a:prstGeom prst="roundRect">
            <a:avLst/>
          </a:prstGeom>
          <a:solidFill>
            <a:srgbClr val="FF0000">
              <a:alpha val="45000"/>
            </a:srgb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fi-FI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E7039FFA-FF6D-469C-8B89-B55F2EFDA3C4}"/>
              </a:ext>
            </a:extLst>
          </p:cNvPr>
          <p:cNvSpPr/>
          <p:nvPr/>
        </p:nvSpPr>
        <p:spPr bwMode="auto">
          <a:xfrm>
            <a:off x="6665970" y="4674808"/>
            <a:ext cx="788244" cy="131795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fi-FI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8" name="Suorakulmio: Pyöristetyt kulmat 27">
            <a:extLst>
              <a:ext uri="{FF2B5EF4-FFF2-40B4-BE49-F238E27FC236}">
                <a16:creationId xmlns:a16="http://schemas.microsoft.com/office/drawing/2014/main" id="{EFBE49FC-964A-4FA6-A986-8B1ED9677939}"/>
              </a:ext>
            </a:extLst>
          </p:cNvPr>
          <p:cNvSpPr/>
          <p:nvPr/>
        </p:nvSpPr>
        <p:spPr bwMode="auto">
          <a:xfrm>
            <a:off x="7454214" y="4658678"/>
            <a:ext cx="906250" cy="131795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fi-FI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0" name="Vapaamuotoinen: Muoto 29">
            <a:extLst>
              <a:ext uri="{FF2B5EF4-FFF2-40B4-BE49-F238E27FC236}">
                <a16:creationId xmlns:a16="http://schemas.microsoft.com/office/drawing/2014/main" id="{3C392ED5-AF6C-4180-822F-47A113126F26}"/>
              </a:ext>
            </a:extLst>
          </p:cNvPr>
          <p:cNvSpPr/>
          <p:nvPr/>
        </p:nvSpPr>
        <p:spPr bwMode="auto">
          <a:xfrm>
            <a:off x="4980269" y="4900827"/>
            <a:ext cx="4522305" cy="566571"/>
          </a:xfrm>
          <a:custGeom>
            <a:avLst/>
            <a:gdLst>
              <a:gd name="connsiteX0" fmla="*/ 0 w 4522305"/>
              <a:gd name="connsiteY0" fmla="*/ 0 h 566571"/>
              <a:gd name="connsiteX1" fmla="*/ 2246244 w 4522305"/>
              <a:gd name="connsiteY1" fmla="*/ 566530 h 566571"/>
              <a:gd name="connsiteX2" fmla="*/ 4522305 w 4522305"/>
              <a:gd name="connsiteY2" fmla="*/ 29817 h 56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2305" h="566571">
                <a:moveTo>
                  <a:pt x="0" y="0"/>
                </a:moveTo>
                <a:cubicBezTo>
                  <a:pt x="746263" y="280780"/>
                  <a:pt x="1492527" y="561561"/>
                  <a:pt x="2246244" y="566530"/>
                </a:cubicBezTo>
                <a:cubicBezTo>
                  <a:pt x="2999961" y="571499"/>
                  <a:pt x="4119770" y="125895"/>
                  <a:pt x="4522305" y="29817"/>
                </a:cubicBezTo>
              </a:path>
            </a:pathLst>
          </a:custGeom>
          <a:noFill/>
          <a:ln w="9525">
            <a:solidFill>
              <a:srgbClr val="000000">
                <a:alpha val="49000"/>
              </a:srgbClr>
            </a:solidFill>
            <a:miter lim="800000"/>
            <a:headEnd/>
            <a:tailEnd/>
          </a:ln>
          <a:extLst/>
        </p:spPr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2" name="Suora nuoliyhdysviiva 31">
            <a:extLst>
              <a:ext uri="{FF2B5EF4-FFF2-40B4-BE49-F238E27FC236}">
                <a16:creationId xmlns:a16="http://schemas.microsoft.com/office/drawing/2014/main" id="{AA305849-A311-4158-9F29-4D3083CB7386}"/>
              </a:ext>
            </a:extLst>
          </p:cNvPr>
          <p:cNvCxnSpPr>
            <a:cxnSpLocks/>
          </p:cNvCxnSpPr>
          <p:nvPr/>
        </p:nvCxnSpPr>
        <p:spPr>
          <a:xfrm>
            <a:off x="3920647" y="2985370"/>
            <a:ext cx="1350093" cy="206970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i 16">
            <a:extLst>
              <a:ext uri="{FF2B5EF4-FFF2-40B4-BE49-F238E27FC236}">
                <a16:creationId xmlns:a16="http://schemas.microsoft.com/office/drawing/2014/main" id="{0EE8D053-C414-49C6-AA86-AD65F9553BC0}"/>
              </a:ext>
            </a:extLst>
          </p:cNvPr>
          <p:cNvSpPr/>
          <p:nvPr/>
        </p:nvSpPr>
        <p:spPr bwMode="auto">
          <a:xfrm>
            <a:off x="7762642" y="5178304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1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8F08965E-B38E-4129-A94A-39C50CD7210E}"/>
              </a:ext>
            </a:extLst>
          </p:cNvPr>
          <p:cNvSpPr/>
          <p:nvPr/>
        </p:nvSpPr>
        <p:spPr bwMode="auto">
          <a:xfrm>
            <a:off x="7063994" y="5250591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6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5289F423-6CB9-47B8-A098-BB1CAE3E37DD}"/>
              </a:ext>
            </a:extLst>
          </p:cNvPr>
          <p:cNvSpPr/>
          <p:nvPr/>
        </p:nvSpPr>
        <p:spPr bwMode="auto">
          <a:xfrm>
            <a:off x="6318511" y="5144238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8043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orakulmio: Pyöristetyt kulmat 33">
            <a:extLst>
              <a:ext uri="{FF2B5EF4-FFF2-40B4-BE49-F238E27FC236}">
                <a16:creationId xmlns:a16="http://schemas.microsoft.com/office/drawing/2014/main" id="{7B3CE0D4-D3F4-41BB-AEDD-4049B0318C48}"/>
              </a:ext>
            </a:extLst>
          </p:cNvPr>
          <p:cNvSpPr/>
          <p:nvPr/>
        </p:nvSpPr>
        <p:spPr bwMode="auto">
          <a:xfrm>
            <a:off x="5847726" y="4183578"/>
            <a:ext cx="1405908" cy="566525"/>
          </a:xfrm>
          <a:prstGeom prst="roundRect">
            <a:avLst/>
          </a:prstGeom>
          <a:solidFill>
            <a:srgbClr val="7030A0">
              <a:alpha val="48000"/>
            </a:srgb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fi-FI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Vastustajan</a:t>
            </a:r>
            <a:r>
              <a:rPr lang="en-US" dirty="0"/>
              <a:t> 4-paikan </a:t>
            </a:r>
            <a:r>
              <a:rPr lang="en-US" dirty="0" err="1"/>
              <a:t>hyökkäyksen</a:t>
            </a:r>
            <a:r>
              <a:rPr lang="en-US" dirty="0"/>
              <a:t> </a:t>
            </a:r>
            <a:r>
              <a:rPr lang="en-US" dirty="0" err="1"/>
              <a:t>puolustaminen</a:t>
            </a:r>
            <a:endParaRPr lang="en-US" dirty="0"/>
          </a:p>
        </p:txBody>
      </p:sp>
      <p:sp>
        <p:nvSpPr>
          <p:cNvPr id="17410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Vapaa verkko –pelaaja (laatikko nro 1)</a:t>
            </a:r>
          </a:p>
          <a:p>
            <a:pPr lvl="1"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Vapaa verkko = pelaaja, jonka kenttäpuoliskolta ei tule vastustajan hyökkäystä</a:t>
            </a:r>
          </a:p>
          <a:p>
            <a:pPr lvl="1"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Vapaa verkkopelaaja puolustaa jyrkästi viistoon tulevat iskulyönnit sekä mahdolliset jujut aivan verkon tuntumasta</a:t>
            </a: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Kuutospaikan puolustaja (laatikko nro 2)</a:t>
            </a:r>
          </a:p>
          <a:p>
            <a:pPr lvl="1"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6-pelipaikan pelaaja tulee torjunnan taakse puolustama mahdolliset jujut</a:t>
            </a:r>
          </a:p>
          <a:p>
            <a:pPr lvl="2"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Puolustettava alue merkitty häilyvällä neliöllä </a:t>
            </a: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5-paikan pelaaja puolustaa ”sektorisuuntaan” tulevat lyönnit</a:t>
            </a:r>
          </a:p>
          <a:p>
            <a:pPr>
              <a:spcAft>
                <a:spcPts val="600"/>
              </a:spcAft>
            </a:pPr>
            <a:r>
              <a:rPr lang="fi-FI" dirty="0">
                <a:ea typeface="ＭＳ Ｐゴシック" pitchFamily="34" charset="-128"/>
              </a:rPr>
              <a:t>1-paikan pelaaja laskeutuu kauas alas viivan tuntumaan puolustamaan viivaa pitkin tulevat lyönnit</a:t>
            </a:r>
          </a:p>
          <a:p>
            <a:pPr lvl="1">
              <a:spcAft>
                <a:spcPts val="600"/>
              </a:spcAft>
            </a:pPr>
            <a:endParaRPr lang="fi-FI" dirty="0">
              <a:ea typeface="ＭＳ Ｐゴシック" pitchFamily="34" charset="-128"/>
            </a:endParaRPr>
          </a:p>
          <a:p>
            <a:pPr>
              <a:spcAft>
                <a:spcPts val="600"/>
              </a:spcAft>
            </a:pPr>
            <a:endParaRPr lang="fi-FI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71BCF8C-5088-234A-985F-9C9B6380813C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0DD96CE-E082-F543-9F77-01D32A031A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CCBC3D5-6F18-4F6C-B477-1C7C6AFEA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139" y="1157639"/>
            <a:ext cx="2832246" cy="5219968"/>
          </a:xfrm>
          <a:prstGeom prst="rect">
            <a:avLst/>
          </a:prstGeom>
        </p:spPr>
      </p:pic>
      <p:sp>
        <p:nvSpPr>
          <p:cNvPr id="9" name="Ellipsi 8">
            <a:extLst>
              <a:ext uri="{FF2B5EF4-FFF2-40B4-BE49-F238E27FC236}">
                <a16:creationId xmlns:a16="http://schemas.microsoft.com/office/drawing/2014/main" id="{F41ABE11-CBDA-4B41-A0EB-CC283D7CA6E2}"/>
              </a:ext>
            </a:extLst>
          </p:cNvPr>
          <p:cNvSpPr/>
          <p:nvPr/>
        </p:nvSpPr>
        <p:spPr bwMode="auto">
          <a:xfrm>
            <a:off x="7176053" y="3876260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2</a:t>
            </a:r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DE1F518D-A079-4151-AD96-60DC8FA0D4B8}"/>
              </a:ext>
            </a:extLst>
          </p:cNvPr>
          <p:cNvSpPr/>
          <p:nvPr/>
        </p:nvSpPr>
        <p:spPr bwMode="auto">
          <a:xfrm>
            <a:off x="7344052" y="3435442"/>
            <a:ext cx="149087" cy="149087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fi-FI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B72782FD-423A-47E7-A347-792426D2997C}"/>
              </a:ext>
            </a:extLst>
          </p:cNvPr>
          <p:cNvSpPr/>
          <p:nvPr/>
        </p:nvSpPr>
        <p:spPr bwMode="auto">
          <a:xfrm>
            <a:off x="7344052" y="3130911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4</a:t>
            </a:r>
          </a:p>
        </p:txBody>
      </p:sp>
      <p:sp>
        <p:nvSpPr>
          <p:cNvPr id="22" name="Kuvaselite: Nuoli oikealle 21">
            <a:extLst>
              <a:ext uri="{FF2B5EF4-FFF2-40B4-BE49-F238E27FC236}">
                <a16:creationId xmlns:a16="http://schemas.microsoft.com/office/drawing/2014/main" id="{C05B01D7-E5F3-412E-80B4-FE8871AE71F3}"/>
              </a:ext>
            </a:extLst>
          </p:cNvPr>
          <p:cNvSpPr/>
          <p:nvPr/>
        </p:nvSpPr>
        <p:spPr bwMode="auto">
          <a:xfrm rot="17128283">
            <a:off x="6306674" y="4910713"/>
            <a:ext cx="777609" cy="463825"/>
          </a:xfrm>
          <a:prstGeom prst="rightArrowCallou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b="1" dirty="0">
                <a:solidFill>
                  <a:srgbClr val="FFFFFF"/>
                </a:solidFill>
                <a:latin typeface="Arial" pitchFamily="34" charset="0"/>
                <a:ea typeface="ヒラギノ角ゴ Pro W3"/>
                <a:cs typeface="ヒラギノ角ゴ Pro W3"/>
              </a:rPr>
              <a:t>2</a:t>
            </a:r>
          </a:p>
        </p:txBody>
      </p:sp>
      <p:sp>
        <p:nvSpPr>
          <p:cNvPr id="26" name="Ellipsi 25">
            <a:extLst>
              <a:ext uri="{FF2B5EF4-FFF2-40B4-BE49-F238E27FC236}">
                <a16:creationId xmlns:a16="http://schemas.microsoft.com/office/drawing/2014/main" id="{745992E9-31AE-4A7E-849E-8787766E2804}"/>
              </a:ext>
            </a:extLst>
          </p:cNvPr>
          <p:cNvSpPr/>
          <p:nvPr/>
        </p:nvSpPr>
        <p:spPr bwMode="auto">
          <a:xfrm>
            <a:off x="7315200" y="5764109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1</a:t>
            </a:r>
          </a:p>
        </p:txBody>
      </p:sp>
      <p:sp>
        <p:nvSpPr>
          <p:cNvPr id="28" name="Ellipsi 27">
            <a:extLst>
              <a:ext uri="{FF2B5EF4-FFF2-40B4-BE49-F238E27FC236}">
                <a16:creationId xmlns:a16="http://schemas.microsoft.com/office/drawing/2014/main" id="{831B5212-67EA-4002-B473-0A0A54D811E0}"/>
              </a:ext>
            </a:extLst>
          </p:cNvPr>
          <p:cNvSpPr/>
          <p:nvPr/>
        </p:nvSpPr>
        <p:spPr bwMode="auto">
          <a:xfrm>
            <a:off x="6695478" y="4323517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6</a:t>
            </a:r>
          </a:p>
        </p:txBody>
      </p:sp>
      <p:sp>
        <p:nvSpPr>
          <p:cNvPr id="29" name="Ellipsi 28">
            <a:extLst>
              <a:ext uri="{FF2B5EF4-FFF2-40B4-BE49-F238E27FC236}">
                <a16:creationId xmlns:a16="http://schemas.microsoft.com/office/drawing/2014/main" id="{BDBC0520-F272-42D7-BE03-3A579D94C3B8}"/>
              </a:ext>
            </a:extLst>
          </p:cNvPr>
          <p:cNvSpPr/>
          <p:nvPr/>
        </p:nvSpPr>
        <p:spPr bwMode="auto">
          <a:xfrm>
            <a:off x="5401846" y="4518175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4</a:t>
            </a:r>
          </a:p>
        </p:txBody>
      </p:sp>
      <p:sp>
        <p:nvSpPr>
          <p:cNvPr id="30" name="Ellipsi 29">
            <a:extLst>
              <a:ext uri="{FF2B5EF4-FFF2-40B4-BE49-F238E27FC236}">
                <a16:creationId xmlns:a16="http://schemas.microsoft.com/office/drawing/2014/main" id="{2EDE737B-57AB-46FF-8F7A-558C9640849B}"/>
              </a:ext>
            </a:extLst>
          </p:cNvPr>
          <p:cNvSpPr/>
          <p:nvPr/>
        </p:nvSpPr>
        <p:spPr bwMode="auto">
          <a:xfrm>
            <a:off x="5524172" y="5339329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5</a:t>
            </a:r>
          </a:p>
        </p:txBody>
      </p:sp>
      <p:sp>
        <p:nvSpPr>
          <p:cNvPr id="27" name="Ellipsi 26">
            <a:extLst>
              <a:ext uri="{FF2B5EF4-FFF2-40B4-BE49-F238E27FC236}">
                <a16:creationId xmlns:a16="http://schemas.microsoft.com/office/drawing/2014/main" id="{7FA852CA-1F8D-4B69-B521-E2443DCB0C18}"/>
              </a:ext>
            </a:extLst>
          </p:cNvPr>
          <p:cNvSpPr/>
          <p:nvPr/>
        </p:nvSpPr>
        <p:spPr bwMode="auto">
          <a:xfrm>
            <a:off x="6912667" y="3876259"/>
            <a:ext cx="278295" cy="298175"/>
          </a:xfrm>
          <a:prstGeom prst="ellipse">
            <a:avLst/>
          </a:prstGeom>
          <a:solidFill>
            <a:srgbClr val="00B0F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3</a:t>
            </a:r>
          </a:p>
        </p:txBody>
      </p:sp>
      <p:cxnSp>
        <p:nvCxnSpPr>
          <p:cNvPr id="33" name="Suora nuoliyhdysviiva 32">
            <a:extLst>
              <a:ext uri="{FF2B5EF4-FFF2-40B4-BE49-F238E27FC236}">
                <a16:creationId xmlns:a16="http://schemas.microsoft.com/office/drawing/2014/main" id="{062724D4-4D3B-49B5-A34C-966DE599FED1}"/>
              </a:ext>
            </a:extLst>
          </p:cNvPr>
          <p:cNvCxnSpPr>
            <a:cxnSpLocks/>
            <a:stCxn id="18" idx="2"/>
            <a:endCxn id="30" idx="7"/>
          </p:cNvCxnSpPr>
          <p:nvPr/>
        </p:nvCxnSpPr>
        <p:spPr>
          <a:xfrm flipH="1">
            <a:off x="5761712" y="3509986"/>
            <a:ext cx="1582340" cy="187301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Ellipsi 35">
            <a:extLst>
              <a:ext uri="{FF2B5EF4-FFF2-40B4-BE49-F238E27FC236}">
                <a16:creationId xmlns:a16="http://schemas.microsoft.com/office/drawing/2014/main" id="{2036A134-3E5A-4DFA-B310-B78F94BD0790}"/>
              </a:ext>
            </a:extLst>
          </p:cNvPr>
          <p:cNvSpPr/>
          <p:nvPr/>
        </p:nvSpPr>
        <p:spPr bwMode="auto">
          <a:xfrm>
            <a:off x="6701185" y="3332942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3</a:t>
            </a:r>
          </a:p>
        </p:txBody>
      </p:sp>
      <p:sp>
        <p:nvSpPr>
          <p:cNvPr id="37" name="Ellipsi 36">
            <a:extLst>
              <a:ext uri="{FF2B5EF4-FFF2-40B4-BE49-F238E27FC236}">
                <a16:creationId xmlns:a16="http://schemas.microsoft.com/office/drawing/2014/main" id="{F852751D-50DA-4697-AE35-6FAAFF55916B}"/>
              </a:ext>
            </a:extLst>
          </p:cNvPr>
          <p:cNvSpPr/>
          <p:nvPr/>
        </p:nvSpPr>
        <p:spPr bwMode="auto">
          <a:xfrm>
            <a:off x="6337447" y="1549559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6</a:t>
            </a:r>
          </a:p>
        </p:txBody>
      </p:sp>
      <p:sp>
        <p:nvSpPr>
          <p:cNvPr id="38" name="Ellipsi 37">
            <a:extLst>
              <a:ext uri="{FF2B5EF4-FFF2-40B4-BE49-F238E27FC236}">
                <a16:creationId xmlns:a16="http://schemas.microsoft.com/office/drawing/2014/main" id="{467B3757-CC1B-498A-A129-6AB89412522E}"/>
              </a:ext>
            </a:extLst>
          </p:cNvPr>
          <p:cNvSpPr/>
          <p:nvPr/>
        </p:nvSpPr>
        <p:spPr bwMode="auto">
          <a:xfrm>
            <a:off x="5540994" y="2103956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1</a:t>
            </a:r>
          </a:p>
        </p:txBody>
      </p:sp>
      <p:sp>
        <p:nvSpPr>
          <p:cNvPr id="39" name="Ellipsi 38">
            <a:extLst>
              <a:ext uri="{FF2B5EF4-FFF2-40B4-BE49-F238E27FC236}">
                <a16:creationId xmlns:a16="http://schemas.microsoft.com/office/drawing/2014/main" id="{8E252896-929F-4D44-B116-BE4CA561BD30}"/>
              </a:ext>
            </a:extLst>
          </p:cNvPr>
          <p:cNvSpPr/>
          <p:nvPr/>
        </p:nvSpPr>
        <p:spPr bwMode="auto">
          <a:xfrm>
            <a:off x="5764001" y="3061312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2</a:t>
            </a:r>
          </a:p>
        </p:txBody>
      </p:sp>
      <p:sp>
        <p:nvSpPr>
          <p:cNvPr id="40" name="Ellipsi 39">
            <a:extLst>
              <a:ext uri="{FF2B5EF4-FFF2-40B4-BE49-F238E27FC236}">
                <a16:creationId xmlns:a16="http://schemas.microsoft.com/office/drawing/2014/main" id="{8FA269B4-86EE-477A-9192-44766A628769}"/>
              </a:ext>
            </a:extLst>
          </p:cNvPr>
          <p:cNvSpPr/>
          <p:nvPr/>
        </p:nvSpPr>
        <p:spPr bwMode="auto">
          <a:xfrm>
            <a:off x="7204214" y="2058417"/>
            <a:ext cx="326335" cy="298175"/>
          </a:xfrm>
          <a:prstGeom prst="ellipse">
            <a:avLst/>
          </a:prstGeom>
          <a:solidFill>
            <a:srgbClr val="FFFF00"/>
          </a:solidFill>
          <a:ln>
            <a:solidFill>
              <a:srgbClr val="003057"/>
            </a:solidFill>
          </a:ln>
          <a:extLst/>
        </p:spPr>
        <p:txBody>
          <a:bodyPr wrap="square" lIns="144000" tIns="126000" rIns="144000" bIns="0" rtlCol="0" anchor="b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sz="1000" b="1" dirty="0">
                <a:solidFill>
                  <a:schemeClr val="accent6"/>
                </a:solidFill>
                <a:latin typeface="Arial" pitchFamily="34" charset="0"/>
                <a:ea typeface="ヒラギノ角ゴ Pro W3"/>
                <a:cs typeface="ヒラギノ角ゴ Pro W3"/>
              </a:rPr>
              <a:t>5</a:t>
            </a:r>
          </a:p>
        </p:txBody>
      </p:sp>
      <p:cxnSp>
        <p:nvCxnSpPr>
          <p:cNvPr id="6" name="Straight Arrow Connector 5"/>
          <p:cNvCxnSpPr>
            <a:stCxn id="12" idx="0"/>
          </p:cNvCxnSpPr>
          <p:nvPr/>
        </p:nvCxnSpPr>
        <p:spPr>
          <a:xfrm flipH="1" flipV="1">
            <a:off x="7962181" y="2976113"/>
            <a:ext cx="584955" cy="69238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42377" y="3668499"/>
            <a:ext cx="809517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150"/>
              </a:spcBef>
              <a:buClr>
                <a:schemeClr val="accent2"/>
              </a:buClr>
            </a:pPr>
            <a:r>
              <a:rPr lang="fi-FI" sz="1600" dirty="0"/>
              <a:t>3 m viiva</a:t>
            </a:r>
          </a:p>
        </p:txBody>
      </p:sp>
      <p:cxnSp>
        <p:nvCxnSpPr>
          <p:cNvPr id="31" name="Straight Arrow Connector 30"/>
          <p:cNvCxnSpPr>
            <a:stCxn id="12" idx="2"/>
          </p:cNvCxnSpPr>
          <p:nvPr/>
        </p:nvCxnSpPr>
        <p:spPr>
          <a:xfrm flipH="1">
            <a:off x="8030713" y="3914720"/>
            <a:ext cx="516423" cy="596895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Suorakulmio: Pyöristetyt kulmat 33">
            <a:extLst/>
          </p:cNvPr>
          <p:cNvSpPr/>
          <p:nvPr/>
        </p:nvSpPr>
        <p:spPr bwMode="auto">
          <a:xfrm>
            <a:off x="6337447" y="4106174"/>
            <a:ext cx="1128500" cy="697572"/>
          </a:xfrm>
          <a:prstGeom prst="roundRect">
            <a:avLst/>
          </a:prstGeom>
          <a:solidFill>
            <a:srgbClr val="7030A0">
              <a:alpha val="48000"/>
            </a:srgb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fi-FI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cxnSp>
        <p:nvCxnSpPr>
          <p:cNvPr id="32" name="Suora nuoliyhdysviiva 32">
            <a:extLst/>
          </p:cNvPr>
          <p:cNvCxnSpPr>
            <a:cxnSpLocks/>
          </p:cNvCxnSpPr>
          <p:nvPr/>
        </p:nvCxnSpPr>
        <p:spPr>
          <a:xfrm flipH="1">
            <a:off x="5680141" y="3561744"/>
            <a:ext cx="1663911" cy="100818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Kuvaselite: Nuoli oikealle 21">
            <a:extLst/>
          </p:cNvPr>
          <p:cNvSpPr/>
          <p:nvPr/>
        </p:nvSpPr>
        <p:spPr bwMode="auto">
          <a:xfrm>
            <a:off x="4546059" y="4415958"/>
            <a:ext cx="777609" cy="463825"/>
          </a:xfrm>
          <a:prstGeom prst="rightArrowCallou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r>
              <a:rPr lang="fi-FI" b="1" dirty="0">
                <a:solidFill>
                  <a:srgbClr val="FFFFFF"/>
                </a:solidFill>
                <a:latin typeface="Arial" pitchFamily="34" charset="0"/>
                <a:ea typeface="ヒラギノ角ゴ Pro W3"/>
                <a:cs typeface="ヒラギノ角ゴ Pro W3"/>
              </a:rPr>
              <a:t>1</a:t>
            </a:r>
          </a:p>
        </p:txBody>
      </p:sp>
      <p:cxnSp>
        <p:nvCxnSpPr>
          <p:cNvPr id="43" name="Suora nuoliyhdysviiva 32">
            <a:extLst/>
          </p:cNvPr>
          <p:cNvCxnSpPr>
            <a:cxnSpLocks/>
          </p:cNvCxnSpPr>
          <p:nvPr/>
        </p:nvCxnSpPr>
        <p:spPr>
          <a:xfrm flipH="1">
            <a:off x="7465947" y="3535098"/>
            <a:ext cx="30506" cy="213245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Suorakulmio: Pyöristetyt kulmat 33">
            <a:extLst/>
          </p:cNvPr>
          <p:cNvSpPr/>
          <p:nvPr/>
        </p:nvSpPr>
        <p:spPr bwMode="auto">
          <a:xfrm>
            <a:off x="5323668" y="3876259"/>
            <a:ext cx="844219" cy="1003523"/>
          </a:xfrm>
          <a:prstGeom prst="roundRect">
            <a:avLst/>
          </a:prstGeom>
          <a:solidFill>
            <a:schemeClr val="tx1">
              <a:lumMod val="50000"/>
              <a:lumOff val="50000"/>
              <a:alpha val="48000"/>
            </a:schemeClr>
          </a:solidFill>
          <a:ln>
            <a:noFill/>
          </a:ln>
          <a:extLst/>
        </p:spPr>
        <p:txBody>
          <a:bodyPr wrap="square" lIns="144000" tIns="126000" rIns="144000" bIns="0" rtlCol="0" anchor="t" anchorCtr="0">
            <a:noAutofit/>
          </a:bodyPr>
          <a:lstStyle/>
          <a:p>
            <a:pPr algn="ctr" defTabSz="914400" eaLnBrk="0" hangingPunct="0">
              <a:spcAft>
                <a:spcPts val="600"/>
              </a:spcAft>
            </a:pPr>
            <a:endParaRPr lang="fi-FI" sz="1000" b="1">
              <a:solidFill>
                <a:srgbClr val="FFFFFF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68225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Elenia pptx pohja">
  <a:themeElements>
    <a:clrScheme name="Custom 27">
      <a:dk1>
        <a:srgbClr val="003057"/>
      </a:dk1>
      <a:lt1>
        <a:srgbClr val="FFFFFF"/>
      </a:lt1>
      <a:dk2>
        <a:srgbClr val="66839A"/>
      </a:dk2>
      <a:lt2>
        <a:srgbClr val="CCD6DD"/>
      </a:lt2>
      <a:accent1>
        <a:srgbClr val="003057"/>
      </a:accent1>
      <a:accent2>
        <a:srgbClr val="00A9CE"/>
      </a:accent2>
      <a:accent3>
        <a:srgbClr val="E31C79"/>
      </a:accent3>
      <a:accent4>
        <a:srgbClr val="FFFFFF"/>
      </a:accent4>
      <a:accent5>
        <a:srgbClr val="CEDC00"/>
      </a:accent5>
      <a:accent6>
        <a:srgbClr val="000000"/>
      </a:accent6>
      <a:hlink>
        <a:srgbClr val="0083AE"/>
      </a:hlink>
      <a:folHlink>
        <a:srgbClr val="00305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lIns="144000" tIns="126000" rIns="144000" bIns="0" anchor="t" anchorCtr="0">
        <a:noAutofit/>
      </a:bodyPr>
      <a:lstStyle>
        <a:defPPr defTabSz="914400" eaLnBrk="0" hangingPunct="0">
          <a:spcAft>
            <a:spcPts val="600"/>
          </a:spcAft>
          <a:defRPr sz="1000" b="1">
            <a:solidFill>
              <a:srgbClr val="FFFFFF"/>
            </a:solidFill>
            <a:latin typeface="Arial" pitchFamily="34" charset="0"/>
            <a:ea typeface="ヒラギノ角ゴ Pro W3"/>
            <a:cs typeface="ヒラギノ角ゴ Pro W3"/>
          </a:defRPr>
        </a:defPPr>
      </a:lst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182563" indent="-182563">
          <a:spcBef>
            <a:spcPts val="150"/>
          </a:spcBef>
          <a:buClr>
            <a:schemeClr val="accent2"/>
          </a:buClr>
          <a:buFont typeface="Wingdings" charset="2"/>
          <a:buChar char="§"/>
          <a:defRPr sz="16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7C8FD9449534B448119D85EE73CB8A9" ma:contentTypeVersion="5" ma:contentTypeDescription="Luo uusi asiakirja." ma:contentTypeScope="" ma:versionID="cd0e044d3baa312e249e42e8d407678c">
  <xsd:schema xmlns:xsd="http://www.w3.org/2001/XMLSchema" xmlns:xs="http://www.w3.org/2001/XMLSchema" xmlns:p="http://schemas.microsoft.com/office/2006/metadata/properties" xmlns:ns1="http://schemas.microsoft.com/sharepoint/v3" xmlns:ns2="9eb8bc76-c321-4857-8baf-5f22910a6b89" xmlns:ns3="ce3ff769-0231-4812-b95a-600c4639a1c7" targetNamespace="http://schemas.microsoft.com/office/2006/metadata/properties" ma:root="true" ma:fieldsID="70e8bfd9e29d252fcdd38c96ca6e30d3" ns1:_="" ns2:_="" ns3:_="">
    <xsd:import namespace="http://schemas.microsoft.com/sharepoint/v3"/>
    <xsd:import namespace="9eb8bc76-c321-4857-8baf-5f22910a6b89"/>
    <xsd:import namespace="ce3ff769-0231-4812-b95a-600c4639a1c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Dokumentin_x0020_tyypp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8bc76-c321-4857-8baf-5f22910a6b89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1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3ff769-0231-4812-b95a-600c4639a1c7" elementFormDefault="qualified">
    <xsd:import namespace="http://schemas.microsoft.com/office/2006/documentManagement/types"/>
    <xsd:import namespace="http://schemas.microsoft.com/office/infopath/2007/PartnerControls"/>
    <xsd:element name="Dokumentin_x0020_tyyppi" ma:index="13" nillable="true" ma:displayName="Dokumentin tyyppi" ma:format="Dropdown" ma:internalName="Dokumentin_x0020_tyyppi">
      <xsd:simpleType>
        <xsd:restriction base="dms:Choice">
          <xsd:enumeration value="Esite"/>
          <xsd:enumeration value="Ohjeistus"/>
          <xsd:enumeration value="PowerPoint-pohja"/>
          <xsd:enumeration value="Word-pohj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eb8bc76-c321-4857-8baf-5f22910a6b89">MJPF2CC7ZH5J-251-73</_dlc_DocId>
    <_dlc_DocIdUrl xmlns="9eb8bc76-c321-4857-8baf-5f22910a6b89">
      <Url>http://valo.elenia.fi/tukipalvelut/viestinta/_layouts/15/DocIdRedir.aspx?ID=MJPF2CC7ZH5J-251-73</Url>
      <Description>MJPF2CC7ZH5J-251-73</Description>
    </_dlc_DocIdUrl>
    <_dlc_DocIdPersistId xmlns="9eb8bc76-c321-4857-8baf-5f22910a6b89">false</_dlc_DocIdPersistId>
    <Dokumentin_x0020_tyyppi xmlns="ce3ff769-0231-4812-b95a-600c4639a1c7" xsi:nil="true"/>
  </documentManagement>
</p:properties>
</file>

<file path=customXml/itemProps1.xml><?xml version="1.0" encoding="utf-8"?>
<ds:datastoreItem xmlns:ds="http://schemas.openxmlformats.org/officeDocument/2006/customXml" ds:itemID="{904CEE1B-E845-492B-A2B3-E98BE0F0E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b8bc76-c321-4857-8baf-5f22910a6b89"/>
    <ds:schemaRef ds:uri="ce3ff769-0231-4812-b95a-600c4639a1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A96DE1-F5A5-47A0-9D9E-BFDAB5422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E48397-F3EE-4A09-8C86-AF442952393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AF6086B-77AC-4F77-A875-98506F350DCC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9eb8bc76-c321-4857-8baf-5f22910a6b89"/>
    <ds:schemaRef ds:uri="ce3ff769-0231-4812-b95a-600c4639a1c7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Elenia_pptpohja_uusi versio</Template>
  <TotalTime>4136</TotalTime>
  <Words>275</Words>
  <Application>Microsoft Office PowerPoint</Application>
  <PresentationFormat>Näytössä katseltava diaesitys (4:3)</PresentationFormat>
  <Paragraphs>77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11" baseType="lpstr">
      <vt:lpstr>ＭＳ Ｐゴシック</vt:lpstr>
      <vt:lpstr>American Typewriter</vt:lpstr>
      <vt:lpstr>Arial</vt:lpstr>
      <vt:lpstr>Calibri</vt:lpstr>
      <vt:lpstr>Lucida Grande</vt:lpstr>
      <vt:lpstr>Wingdings</vt:lpstr>
      <vt:lpstr>ヒラギノ角ゴ Pro W3</vt:lpstr>
      <vt:lpstr>Elenia pptx pohja</vt:lpstr>
      <vt:lpstr>Pelipaikat numeroina</vt:lpstr>
      <vt:lpstr>Vastaanottoryhmitys (passari 3-paikalla)</vt:lpstr>
      <vt:lpstr>Vastustajan 4-paikan hyökkäyksen puolustaminen</vt:lpstr>
    </vt:vector>
  </TitlesOfParts>
  <Company>&lt;ProgramFiles&gt;\Microsoft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Elenia Oy, PowerPoint -pohja</dc:title>
  <dc:creator>ltut</dc:creator>
  <cp:lastModifiedBy>Kamppari Tero</cp:lastModifiedBy>
  <cp:revision>563</cp:revision>
  <cp:lastPrinted>2012-11-09T13:49:53Z</cp:lastPrinted>
  <dcterms:created xsi:type="dcterms:W3CDTF">2012-05-28T07:30:33Z</dcterms:created>
  <dcterms:modified xsi:type="dcterms:W3CDTF">2018-04-09T10:02:50Z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0x01010017C8FD9449534B448119D85EE73CB8A9</vt:lpwstr>
  </property>
  <property fmtid="{D5CDD505-2E9C-101B-9397-08002B2CF9AE}" pid="3" name="_dlc_DocIdItemGuid">
    <vt:lpwstr>0a9b2ae4-0009-488e-8056-928a3122fbbf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Order">
    <vt:r8>7300</vt:r8>
  </property>
  <property fmtid="{D5CDD505-2E9C-101B-9397-08002B2CF9AE}" pid="8" name="Käyttötarkoitus">
    <vt:lpwstr/>
  </property>
  <property fmtid="{D5CDD505-2E9C-101B-9397-08002B2CF9AE}" pid="9" name="Käyttötyyppi">
    <vt:lpwstr/>
  </property>
  <property fmtid="{D5CDD505-2E9C-101B-9397-08002B2CF9AE}" pid="10" name="Yritys">
    <vt:lpwstr/>
  </property>
</Properties>
</file>